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6"/>
  </p:handoutMasterIdLst>
  <p:sldIdLst>
    <p:sldId id="256" r:id="rId2"/>
    <p:sldId id="262" r:id="rId3"/>
    <p:sldId id="263" r:id="rId4"/>
    <p:sldId id="261" r:id="rId5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A3DD"/>
    <a:srgbClr val="5B97B2"/>
    <a:srgbClr val="B8C3C9"/>
    <a:srgbClr val="EAEAEA"/>
    <a:srgbClr val="B53484"/>
    <a:srgbClr val="FDB748"/>
    <a:srgbClr val="5794AC"/>
    <a:srgbClr val="B8C2C7"/>
    <a:srgbClr val="F1F2F2"/>
    <a:srgbClr val="B8C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668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306" y="3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385C9-0106-4EBF-9D12-079EE5BF09BF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61EA1-6A13-4A3F-A1AE-919F4179B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638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38525"/>
            <a:ext cx="9144000" cy="3419475"/>
          </a:xfrm>
          <a:prstGeom prst="rect">
            <a:avLst/>
          </a:prstGeom>
          <a:solidFill>
            <a:srgbClr val="B8C3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269" y="3898137"/>
            <a:ext cx="8064500" cy="492443"/>
          </a:xfrm>
        </p:spPr>
        <p:txBody>
          <a:bodyPr lIns="88900" tIns="38100" rIns="88900" bIns="38100" anchor="b"/>
          <a:lstStyle>
            <a:lvl1pPr marL="0" indent="0" algn="ctr"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269" y="4592095"/>
            <a:ext cx="8064500" cy="549187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453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68425"/>
            <a:ext cx="9144000" cy="5489575"/>
          </a:xfrm>
          <a:prstGeom prst="rect">
            <a:avLst/>
          </a:prstGeom>
          <a:solidFill>
            <a:srgbClr val="0DA3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742" y="2245139"/>
            <a:ext cx="6325508" cy="415498"/>
          </a:xfrm>
        </p:spPr>
        <p:txBody>
          <a:bodyPr anchor="b"/>
          <a:lstStyle>
            <a:lvl1pPr>
              <a:defRPr sz="3000" b="1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2" y="3122384"/>
            <a:ext cx="6325508" cy="2830182"/>
          </a:xfrm>
          <a:noFill/>
        </p:spPr>
        <p:txBody>
          <a:bodyPr numCol="2" spcCol="360000">
            <a:noAutofit/>
          </a:bodyPr>
          <a:lstStyle>
            <a:lvl1pPr marL="361950" indent="-361950">
              <a:spcAft>
                <a:spcPts val="600"/>
              </a:spcAft>
              <a:buFont typeface="+mj-lt"/>
              <a:buAutoNum type="arabicPeriod"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7615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68425"/>
            <a:ext cx="9144000" cy="5489575"/>
          </a:xfrm>
          <a:prstGeom prst="rect">
            <a:avLst/>
          </a:prstGeom>
          <a:solidFill>
            <a:srgbClr val="5B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742" y="2245139"/>
            <a:ext cx="6325508" cy="415498"/>
          </a:xfrm>
        </p:spPr>
        <p:txBody>
          <a:bodyPr anchor="b"/>
          <a:lstStyle>
            <a:lvl1pPr>
              <a:defRPr sz="3000" b="1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 bwMode="auto">
          <a:xfrm>
            <a:off x="2278742" y="3122383"/>
            <a:ext cx="6325508" cy="2973617"/>
          </a:xfrm>
          <a:noFill/>
          <a:ln/>
          <a:extLst/>
        </p:spPr>
        <p:txBody>
          <a:bodyPr>
            <a:noAutofit/>
          </a:bodyPr>
          <a:lstStyle>
            <a:lvl1pPr marL="358775" indent="-358775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 marL="6096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968375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 marL="1325563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 marL="16891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defRPr kumimoji="0" sz="1800" b="0" i="0" u="none" baseline="0">
                <a:solidFill>
                  <a:srgbClr val="FFFFFF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51127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84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715910"/>
            <a:ext cx="4127250" cy="4564239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3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9286875" y="5842000"/>
            <a:ext cx="2206625" cy="10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r>
              <a:rPr lang="fr-FR" sz="1000" smtClean="0">
                <a:solidFill>
                  <a:schemeClr val="bg1"/>
                </a:solidFill>
              </a:rPr>
              <a:t>IMAGE / PHOTOGRAPHIE</a:t>
            </a:r>
          </a:p>
          <a:p>
            <a:pPr eaLnBrk="1" hangingPunct="1">
              <a:defRPr/>
            </a:pPr>
            <a:r>
              <a:rPr lang="fr-FR" sz="1000" smtClean="0">
                <a:solidFill>
                  <a:schemeClr val="bg1"/>
                </a:solidFill>
              </a:rPr>
              <a:t>Privilégier une image de format horizontal. Celle-ci doit être positionnée sur toute la largeur </a:t>
            </a:r>
            <a:br>
              <a:rPr lang="fr-FR" sz="1000" smtClean="0">
                <a:solidFill>
                  <a:schemeClr val="bg1"/>
                </a:solidFill>
              </a:rPr>
            </a:br>
            <a:r>
              <a:rPr lang="fr-FR" sz="1000" smtClean="0">
                <a:solidFill>
                  <a:schemeClr val="bg1"/>
                </a:solidFill>
              </a:rPr>
              <a:t>de l'espace réservé et ne pas être déformée.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715910"/>
            <a:ext cx="8064250" cy="279803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Espace réservé pour une image  4"/>
          <p:cNvSpPr>
            <a:spLocks noGrp="1"/>
          </p:cNvSpPr>
          <p:nvPr>
            <p:ph type="pic" sz="quarter" idx="10"/>
          </p:nvPr>
        </p:nvSpPr>
        <p:spPr>
          <a:xfrm>
            <a:off x="0" y="4734000"/>
            <a:ext cx="9144000" cy="2124000"/>
          </a:xfrm>
          <a:solidFill>
            <a:schemeClr val="bg1">
              <a:lumMod val="95000"/>
            </a:schemeClr>
          </a:solidFill>
        </p:spPr>
        <p:txBody>
          <a:bodyPr rtlCol="0" anchor="ctr" anchorCtr="1">
            <a:normAutofit/>
          </a:bodyPr>
          <a:lstStyle>
            <a:lvl1pPr algn="ctr">
              <a:defRPr sz="1000"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59376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 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715911"/>
            <a:ext cx="8064250" cy="34149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92610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9394825" y="5842000"/>
            <a:ext cx="1954213" cy="101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r>
              <a:rPr lang="fr-FR" sz="1000" smtClean="0">
                <a:solidFill>
                  <a:schemeClr val="bg1"/>
                </a:solidFill>
              </a:rPr>
              <a:t>IMAGE / PHOTOGRAPHIE</a:t>
            </a:r>
          </a:p>
          <a:p>
            <a:pPr eaLnBrk="1" hangingPunct="1">
              <a:defRPr/>
            </a:pPr>
            <a:r>
              <a:rPr lang="fr-FR" sz="1000" smtClean="0">
                <a:solidFill>
                  <a:schemeClr val="bg1"/>
                </a:solidFill>
              </a:rPr>
              <a:t>Privilégier une image de format horizontal. Celle-ci doit être positionnée sur toute la largeur </a:t>
            </a:r>
            <a:br>
              <a:rPr lang="fr-FR" sz="1000" smtClean="0">
                <a:solidFill>
                  <a:schemeClr val="bg1"/>
                </a:solidFill>
              </a:rPr>
            </a:br>
            <a:r>
              <a:rPr lang="fr-FR" sz="1000" smtClean="0">
                <a:solidFill>
                  <a:schemeClr val="bg1"/>
                </a:solidFill>
              </a:rPr>
              <a:t>de l'espace réservé et ne pas être déformée.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0" y="1358900"/>
            <a:ext cx="9144000" cy="5499100"/>
          </a:xfrm>
          <a:solidFill>
            <a:schemeClr val="bg1">
              <a:lumMod val="95000"/>
            </a:schemeClr>
          </a:solidFill>
        </p:spPr>
        <p:txBody>
          <a:bodyPr rtlCol="0" anchor="ctr" anchorCtr="1">
            <a:noAutofit/>
          </a:bodyPr>
          <a:lstStyle>
            <a:lvl1pPr>
              <a:defRPr sz="1000"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0814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RNIERE D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03600"/>
            <a:ext cx="9144000" cy="3454400"/>
          </a:xfrm>
          <a:prstGeom prst="rect">
            <a:avLst/>
          </a:prstGeom>
          <a:solidFill>
            <a:srgbClr val="B8C3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239" y="2165709"/>
            <a:ext cx="4203522" cy="123789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773" y="4958938"/>
            <a:ext cx="1639004" cy="174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31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368425"/>
          </a:xfrm>
          <a:prstGeom prst="rect">
            <a:avLst/>
          </a:prstGeom>
          <a:solidFill>
            <a:srgbClr val="0DA3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508000"/>
            <a:ext cx="8064500" cy="34607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716088"/>
            <a:ext cx="8064500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423275" y="6478588"/>
            <a:ext cx="720725" cy="180975"/>
          </a:xfrm>
          <a:prstGeom prst="rect">
            <a:avLst/>
          </a:prstGeom>
          <a:solidFill>
            <a:srgbClr val="F1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1030" name="ZoneTexte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423275" y="6499225"/>
            <a:ext cx="720725" cy="1397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fld id="{260459C3-F35F-5F4A-9975-687C4D65D2A4}" type="slidenum">
              <a:rPr lang="fr-FR" sz="900" smtClean="0"/>
              <a:pPr algn="ctr" eaLnBrk="1" hangingPunct="1">
                <a:defRPr/>
              </a:pPr>
              <a:t>‹N°›</a:t>
            </a:fld>
            <a:endParaRPr lang="fr-FR" sz="9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2" r:id="rId5"/>
    <p:sldLayoutId id="2147483817" r:id="rId6"/>
    <p:sldLayoutId id="2147483813" r:id="rId7"/>
    <p:sldLayoutId id="2147483818" r:id="rId8"/>
    <p:sldLayoutId id="214748381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 kern="1200" cap="all">
          <a:solidFill>
            <a:schemeClr val="bg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2600"/>
        </a:spcAft>
        <a:defRPr sz="2000" b="1" kern="1200">
          <a:solidFill>
            <a:srgbClr val="0DA3DD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1" fontAlgn="base" hangingPunct="1">
        <a:lnSpc>
          <a:spcPts val="2300"/>
        </a:lnSpc>
        <a:spcBef>
          <a:spcPts val="500"/>
        </a:spcBef>
        <a:spcAft>
          <a:spcPct val="0"/>
        </a:spcAft>
        <a:buClr>
          <a:schemeClr val="accent1"/>
        </a:buClr>
        <a:tabLst>
          <a:tab pos="88900" algn="l"/>
        </a:tabLst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715963" indent="-90488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rgbClr val="0DA3D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074738" indent="-92075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tx2"/>
        </a:buClr>
        <a:buFont typeface="Arial" charset="0"/>
        <a:buChar char="-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435100" indent="-889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Font typeface="Arial" charset="0"/>
        <a:buChar char="-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re 3"/>
          <p:cNvSpPr>
            <a:spLocks noGrp="1" noChangeArrowheads="1"/>
          </p:cNvSpPr>
          <p:nvPr>
            <p:ph type="ctrTitle"/>
          </p:nvPr>
        </p:nvSpPr>
        <p:spPr bwMode="auto">
          <a:xfrm>
            <a:off x="539750" y="3821276"/>
            <a:ext cx="8064500" cy="492125"/>
          </a:xfrm>
        </p:spPr>
        <p:txBody>
          <a:bodyPr numCol="1" compatLnSpc="1">
            <a:prstTxWarp prst="textNoShape">
              <a:avLst/>
            </a:prstTxWarp>
          </a:bodyPr>
          <a:lstStyle/>
          <a:p>
            <a:r>
              <a:rPr lang="fr-FR" cap="none" dirty="0">
                <a:latin typeface="Arial" charset="0"/>
                <a:ea typeface="MS PGothic" charset="0"/>
              </a:rPr>
              <a:t>TITRE DE LA PRÉSENTATION</a:t>
            </a:r>
          </a:p>
        </p:txBody>
      </p:sp>
      <p:sp>
        <p:nvSpPr>
          <p:cNvPr id="8194" name="Sous-titre 6"/>
          <p:cNvSpPr>
            <a:spLocks noGrp="1" noChangeArrowheads="1"/>
          </p:cNvSpPr>
          <p:nvPr>
            <p:ph type="subTitle" idx="1"/>
          </p:nvPr>
        </p:nvSpPr>
        <p:spPr>
          <a:xfrm>
            <a:off x="532742" y="4439320"/>
            <a:ext cx="8064500" cy="549275"/>
          </a:xfrm>
        </p:spPr>
        <p:txBody>
          <a:bodyPr/>
          <a:lstStyle/>
          <a:p>
            <a:r>
              <a:rPr lang="fr-FR" dirty="0">
                <a:latin typeface="Arial" charset="0"/>
                <a:ea typeface="MS PGothic" charset="0"/>
              </a:rPr>
              <a:t>Sous titre de la présentation</a:t>
            </a:r>
          </a:p>
        </p:txBody>
      </p:sp>
      <p:sp>
        <p:nvSpPr>
          <p:cNvPr id="8195" name="Espace réservé de la date 3"/>
          <p:cNvSpPr txBox="1">
            <a:spLocks noChangeArrowheads="1"/>
          </p:cNvSpPr>
          <p:nvPr/>
        </p:nvSpPr>
        <p:spPr bwMode="auto">
          <a:xfrm>
            <a:off x="539750" y="6203950"/>
            <a:ext cx="80645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fr-FR" sz="1800"/>
              <a:t>date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949" y="2264831"/>
            <a:ext cx="3696086" cy="108845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811" y="5114515"/>
            <a:ext cx="1518656" cy="162029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91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85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766056" y="3677344"/>
            <a:ext cx="457200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ts val="1438"/>
              </a:lnSpc>
            </a:pPr>
            <a:r>
              <a:rPr lang="fr-FR" sz="1200" b="1" dirty="0" smtClean="0"/>
              <a:t>AFPMA – Pôle formation  </a:t>
            </a:r>
          </a:p>
          <a:p>
            <a:pPr eaLnBrk="1" hangingPunct="1">
              <a:lnSpc>
                <a:spcPts val="1438"/>
              </a:lnSpc>
            </a:pPr>
            <a:r>
              <a:rPr lang="fr-FR" sz="1200" dirty="0" smtClean="0"/>
              <a:t>1 Allée des </a:t>
            </a:r>
            <a:r>
              <a:rPr lang="fr-FR" sz="1200" dirty="0" err="1" smtClean="0"/>
              <a:t>Tyrandes</a:t>
            </a:r>
            <a:r>
              <a:rPr lang="fr-FR" sz="1200" dirty="0" smtClean="0"/>
              <a:t> </a:t>
            </a:r>
            <a:endParaRPr lang="fr-FR" sz="1200" dirty="0"/>
          </a:p>
          <a:p>
            <a:pPr eaLnBrk="1" hangingPunct="1">
              <a:lnSpc>
                <a:spcPts val="1438"/>
              </a:lnSpc>
            </a:pPr>
            <a:r>
              <a:rPr lang="fr-FR" sz="1200" dirty="0" smtClean="0"/>
              <a:t>01 960 PERONNAS</a:t>
            </a:r>
            <a:endParaRPr lang="fr-FR" sz="1200" dirty="0"/>
          </a:p>
        </p:txBody>
      </p:sp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766056" y="4314951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ts val="1438"/>
              </a:lnSpc>
            </a:pPr>
            <a:r>
              <a:rPr lang="fr-FR" sz="1200" dirty="0"/>
              <a:t>Tél. </a:t>
            </a:r>
            <a:r>
              <a:rPr lang="fr-FR" sz="1200" dirty="0" smtClean="0"/>
              <a:t>04 74 32 36 36</a:t>
            </a:r>
            <a:endParaRPr lang="fr-FR" sz="1200" dirty="0"/>
          </a:p>
          <a:p>
            <a:pPr eaLnBrk="1" hangingPunct="1">
              <a:lnSpc>
                <a:spcPts val="1438"/>
              </a:lnSpc>
            </a:pPr>
            <a:r>
              <a:rPr lang="fr-FR" sz="1200" dirty="0" smtClean="0"/>
              <a:t>e-mail afpma@afpma.fr</a:t>
            </a:r>
            <a:endParaRPr lang="fr-FR" sz="1200" dirty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766056" y="4742556"/>
            <a:ext cx="4572000" cy="179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ts val="1438"/>
              </a:lnSpc>
            </a:pPr>
            <a:r>
              <a:rPr lang="fr-FR" sz="1200" b="1" dirty="0" smtClean="0"/>
              <a:t>www.afpma.fr</a:t>
            </a:r>
            <a:endParaRPr lang="fr-F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ICKYSTYLE" val="page"/>
</p:tagLst>
</file>

<file path=ppt/theme/theme1.xml><?xml version="1.0" encoding="utf-8"?>
<a:theme xmlns:a="http://schemas.openxmlformats.org/drawingml/2006/main" name="PowerPoint">
  <a:themeElements>
    <a:clrScheme name="UIMM">
      <a:dk1>
        <a:srgbClr val="58595B"/>
      </a:dk1>
      <a:lt1>
        <a:sysClr val="window" lastClr="FFFFFF"/>
      </a:lt1>
      <a:dk2>
        <a:srgbClr val="005677"/>
      </a:dk2>
      <a:lt2>
        <a:srgbClr val="E2051B"/>
      </a:lt2>
      <a:accent1>
        <a:srgbClr val="5B97B2"/>
      </a:accent1>
      <a:accent2>
        <a:srgbClr val="00A19C"/>
      </a:accent2>
      <a:accent3>
        <a:srgbClr val="FFBC3A"/>
      </a:accent3>
      <a:accent4>
        <a:srgbClr val="F17C0E"/>
      </a:accent4>
      <a:accent5>
        <a:srgbClr val="B41B82"/>
      </a:accent5>
      <a:accent6>
        <a:srgbClr val="7C2250"/>
      </a:accent6>
      <a:hlink>
        <a:srgbClr val="58595B"/>
      </a:hlink>
      <a:folHlink>
        <a:srgbClr val="58595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3_UIMM_POWERPOINT_TEMPLATE_V2.pot [Mode de compatibilité]" id="{35BDAA13-DE87-4D4A-B9A1-EC8B1BE1C129}" vid="{2264F496-7487-4738-9147-DD3747386E3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PowerPoint.pot</Template>
  <TotalTime>199</TotalTime>
  <Words>31</Words>
  <Application>Microsoft Office PowerPoint</Application>
  <PresentationFormat>Affichage à l'écran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MS PGothic</vt:lpstr>
      <vt:lpstr>Arial</vt:lpstr>
      <vt:lpstr>PowerPoint</vt:lpstr>
      <vt:lpstr>TITRE DE LA PRÉSENTATION</vt:lpstr>
      <vt:lpstr>Présentation PowerPoint</vt:lpstr>
      <vt:lpstr>Présentation PowerPoint</vt:lpstr>
      <vt:lpstr>Présentation PowerPoint</vt:lpstr>
    </vt:vector>
  </TitlesOfParts>
  <Manager/>
  <Company>ADASE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subject/>
  <dc:creator>marie-laure bonnin</dc:creator>
  <cp:keywords/>
  <dc:description/>
  <cp:lastModifiedBy>MOREL Anthony</cp:lastModifiedBy>
  <cp:revision>29</cp:revision>
  <cp:lastPrinted>2018-01-08T11:48:20Z</cp:lastPrinted>
  <dcterms:created xsi:type="dcterms:W3CDTF">2017-06-01T13:03:57Z</dcterms:created>
  <dcterms:modified xsi:type="dcterms:W3CDTF">2020-05-12T12:15:14Z</dcterms:modified>
  <cp:category/>
</cp:coreProperties>
</file>